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104"/>
  </p:notesMasterIdLst>
  <p:handoutMasterIdLst>
    <p:handoutMasterId r:id="rId105"/>
  </p:handoutMasterIdLst>
  <p:sldIdLst>
    <p:sldId id="343" r:id="rId3"/>
    <p:sldId id="325" r:id="rId4"/>
    <p:sldId id="10522" r:id="rId5"/>
    <p:sldId id="10523" r:id="rId6"/>
    <p:sldId id="10524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551" r:id="rId39"/>
    <p:sldId id="552" r:id="rId40"/>
    <p:sldId id="553" r:id="rId41"/>
    <p:sldId id="562" r:id="rId42"/>
    <p:sldId id="563" r:id="rId43"/>
    <p:sldId id="564" r:id="rId44"/>
    <p:sldId id="570" r:id="rId45"/>
    <p:sldId id="571" r:id="rId46"/>
    <p:sldId id="572" r:id="rId47"/>
    <p:sldId id="576" r:id="rId48"/>
    <p:sldId id="567" r:id="rId49"/>
    <p:sldId id="568" r:id="rId50"/>
    <p:sldId id="569" r:id="rId51"/>
    <p:sldId id="588" r:id="rId52"/>
    <p:sldId id="10595" r:id="rId53"/>
    <p:sldId id="10477" r:id="rId54"/>
    <p:sldId id="10478" r:id="rId55"/>
    <p:sldId id="10479" r:id="rId56"/>
    <p:sldId id="10480" r:id="rId57"/>
    <p:sldId id="10481" r:id="rId58"/>
    <p:sldId id="10482" r:id="rId59"/>
    <p:sldId id="10483" r:id="rId60"/>
    <p:sldId id="10484" r:id="rId61"/>
    <p:sldId id="10485" r:id="rId62"/>
    <p:sldId id="10486" r:id="rId63"/>
    <p:sldId id="10491" r:id="rId64"/>
    <p:sldId id="10492" r:id="rId65"/>
    <p:sldId id="10493" r:id="rId66"/>
    <p:sldId id="10494" r:id="rId67"/>
    <p:sldId id="10495" r:id="rId68"/>
    <p:sldId id="10503" r:id="rId69"/>
    <p:sldId id="10496" r:id="rId70"/>
    <p:sldId id="10500" r:id="rId71"/>
    <p:sldId id="10501" r:id="rId72"/>
    <p:sldId id="10502" r:id="rId73"/>
    <p:sldId id="10497" r:id="rId74"/>
    <p:sldId id="10498" r:id="rId75"/>
    <p:sldId id="10504" r:id="rId76"/>
    <p:sldId id="10505" r:id="rId77"/>
    <p:sldId id="10506" r:id="rId78"/>
    <p:sldId id="10509" r:id="rId79"/>
    <p:sldId id="10514" r:id="rId80"/>
    <p:sldId id="10516" r:id="rId81"/>
    <p:sldId id="10517" r:id="rId82"/>
    <p:sldId id="10518" r:id="rId83"/>
    <p:sldId id="10519" r:id="rId84"/>
    <p:sldId id="10520" r:id="rId85"/>
    <p:sldId id="10596" r:id="rId86"/>
    <p:sldId id="825" r:id="rId87"/>
    <p:sldId id="10489" r:id="rId88"/>
    <p:sldId id="10488" r:id="rId89"/>
    <p:sldId id="823" r:id="rId90"/>
    <p:sldId id="824" r:id="rId91"/>
    <p:sldId id="514" r:id="rId92"/>
    <p:sldId id="512" r:id="rId93"/>
    <p:sldId id="345" r:id="rId94"/>
    <p:sldId id="294" r:id="rId95"/>
    <p:sldId id="332" r:id="rId96"/>
    <p:sldId id="349" r:id="rId97"/>
    <p:sldId id="344" r:id="rId98"/>
    <p:sldId id="333" r:id="rId99"/>
    <p:sldId id="339" r:id="rId100"/>
    <p:sldId id="336" r:id="rId101"/>
    <p:sldId id="337" r:id="rId102"/>
    <p:sldId id="341" r:id="rId10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10524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2" autoAdjust="0"/>
    <p:restoredTop sz="86034" autoAdjust="0"/>
  </p:normalViewPr>
  <p:slideViewPr>
    <p:cSldViewPr snapToGrid="0">
      <p:cViewPr varScale="1">
        <p:scale>
          <a:sx n="136" d="100"/>
          <a:sy n="136" d="100"/>
        </p:scale>
        <p:origin x="40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11/2/2019 12:17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iami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82" r="10877" b="49032"/>
          <a:stretch/>
        </p:blipFill>
        <p:spPr>
          <a:xfrm>
            <a:off x="0" y="2718419"/>
            <a:ext cx="9144000" cy="606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328961" y="210838"/>
            <a:ext cx="1489224" cy="3416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12" y="868552"/>
            <a:ext cx="4428890" cy="34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6013488" y="1909985"/>
            <a:ext cx="1696954" cy="2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4" y="1390136"/>
            <a:ext cx="5558891" cy="31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266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5127</TotalTime>
  <Words>1081</Words>
  <Application>Microsoft Office PowerPoint</Application>
  <PresentationFormat>On-screen Show (16:9)</PresentationFormat>
  <Paragraphs>262</Paragraphs>
  <Slides>101</Slides>
  <Notes>20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1282</cp:revision>
  <dcterms:created xsi:type="dcterms:W3CDTF">2013-07-12T18:23:55Z</dcterms:created>
  <dcterms:modified xsi:type="dcterms:W3CDTF">2019-11-02T06:49:49Z</dcterms:modified>
  <cp:contentStatus/>
</cp:coreProperties>
</file>